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5119350" cy="1069181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it-IT" sz="4400" b="0" strike="noStrike" spc="-1">
                <a:latin typeface="Arial"/>
              </a:rPr>
              <a:t>Fai clic per spostare la diapositiva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it-IT" sz="2000" b="0" strike="noStrike" spc="-1">
                <a:latin typeface="Arial"/>
              </a:rPr>
              <a:t>Fai clic per modificare il formato delle note</a:t>
            </a:r>
          </a:p>
        </p:txBody>
      </p:sp>
      <p:sp>
        <p:nvSpPr>
          <p:cNvPr id="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it-IT" sz="1400" b="0" strike="noStrike" spc="-1">
                <a:latin typeface="Times New Roman"/>
              </a:rPr>
              <a:t>&lt;intestazione&gt;</a:t>
            </a:r>
          </a:p>
        </p:txBody>
      </p:sp>
      <p:sp>
        <p:nvSpPr>
          <p:cNvPr id="3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/>
            <a:r>
              <a:rPr lang="it-IT" sz="1400" b="0" strike="noStrike" spc="-1">
                <a:latin typeface="Times New Roman"/>
              </a:rPr>
              <a:t>&lt;data/ora&gt;</a:t>
            </a:r>
          </a:p>
        </p:txBody>
      </p:sp>
      <p:sp>
        <p:nvSpPr>
          <p:cNvPr id="4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it-IT" sz="1400" b="0" strike="noStrike" spc="-1">
                <a:latin typeface="Times New Roman"/>
              </a:rPr>
              <a:t>&lt;piè di pagina&gt;</a:t>
            </a:r>
          </a:p>
        </p:txBody>
      </p:sp>
      <p:sp>
        <p:nvSpPr>
          <p:cNvPr id="4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/>
            <a:fld id="{6561A557-9F23-4CC7-902F-045C97D71823}" type="slidenum">
              <a:rPr lang="it-IT" sz="1400" b="0" strike="noStrike" spc="-1">
                <a:latin typeface="Times New Roman"/>
              </a:rPr>
              <a:t>‹N›</a:t>
            </a:fld>
            <a:endParaRPr lang="it-IT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760" y="1241280"/>
            <a:ext cx="4731120" cy="3346920"/>
          </a:xfrm>
          <a:prstGeom prst="rect">
            <a:avLst/>
          </a:prstGeom>
          <a:ln w="0">
            <a:noFill/>
          </a:ln>
        </p:spPr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79320" y="4777920"/>
            <a:ext cx="5435640" cy="3904560"/>
          </a:xfrm>
          <a:prstGeom prst="rect">
            <a:avLst/>
          </a:prstGeom>
          <a:noFill/>
          <a:ln w="0">
            <a:noFill/>
          </a:ln>
        </p:spPr>
        <p:txBody>
          <a:bodyPr lIns="88200" tIns="44280" rIns="88200" bIns="44280" anchor="t">
            <a:noAutofit/>
          </a:bodyPr>
          <a:lstStyle/>
          <a:p>
            <a:endParaRPr lang="it-IT" sz="20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sldNum"/>
          </p:nvPr>
        </p:nvSpPr>
        <p:spPr>
          <a:xfrm>
            <a:off x="3850200" y="9429480"/>
            <a:ext cx="2942640" cy="493920"/>
          </a:xfrm>
          <a:prstGeom prst="rect">
            <a:avLst/>
          </a:prstGeom>
          <a:noFill/>
          <a:ln w="0">
            <a:noFill/>
          </a:ln>
        </p:spPr>
        <p:txBody>
          <a:bodyPr lIns="88200" tIns="44280" rIns="88200" bIns="44280" anchor="b">
            <a:noAutofit/>
          </a:bodyPr>
          <a:lstStyle/>
          <a:p>
            <a:pPr algn="r">
              <a:lnSpc>
                <a:spcPct val="100000"/>
              </a:lnSpc>
            </a:pPr>
            <a:fld id="{4AEB9325-D4D5-4A40-8B9C-664964A666A1}" type="slidenum">
              <a:rPr lang="it-IT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it-IT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755640" y="426240"/>
            <a:ext cx="13606920" cy="8274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92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it-IT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"/><Relationship Id="rId5" Type="http://schemas.openxmlformats.org/officeDocument/2006/relationships/image" Target="../media/image3.tif"/><Relationship Id="rId4" Type="http://schemas.openxmlformats.org/officeDocument/2006/relationships/image" Target="../media/image2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magine 3"/>
          <p:cNvPicPr/>
          <p:nvPr/>
        </p:nvPicPr>
        <p:blipFill>
          <a:blip r:embed="rId3"/>
          <a:stretch/>
        </p:blipFill>
        <p:spPr>
          <a:xfrm>
            <a:off x="453240" y="3885840"/>
            <a:ext cx="6008760" cy="5148000"/>
          </a:xfrm>
          <a:prstGeom prst="rect">
            <a:avLst/>
          </a:prstGeom>
          <a:ln w="0">
            <a:noFill/>
          </a:ln>
        </p:spPr>
      </p:pic>
      <p:sp>
        <p:nvSpPr>
          <p:cNvPr id="43" name="CustomShape 1"/>
          <p:cNvSpPr/>
          <p:nvPr/>
        </p:nvSpPr>
        <p:spPr>
          <a:xfrm>
            <a:off x="179640" y="180000"/>
            <a:ext cx="14755680" cy="10327680"/>
          </a:xfrm>
          <a:prstGeom prst="rect">
            <a:avLst/>
          </a:prstGeom>
          <a:noFill/>
          <a:ln w="76320">
            <a:solidFill>
              <a:srgbClr val="40A62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1008360" y="2448720"/>
            <a:ext cx="13068720" cy="901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5350" b="1" strike="noStrike" spc="-1">
                <a:solidFill>
                  <a:srgbClr val="40A629"/>
                </a:solidFill>
                <a:latin typeface="SF Pro Text"/>
                <a:ea typeface="SF Pro Text"/>
              </a:rPr>
              <a:t>PUNTO INFORMATIVO FORESTALE</a:t>
            </a:r>
            <a:endParaRPr lang="it-IT" sz="5350" b="0" strike="noStrike" spc="-1">
              <a:latin typeface="Arial"/>
            </a:endParaRPr>
          </a:p>
        </p:txBody>
      </p:sp>
      <p:pic>
        <p:nvPicPr>
          <p:cNvPr id="45" name="Immagine 6"/>
          <p:cNvPicPr/>
          <p:nvPr/>
        </p:nvPicPr>
        <p:blipFill>
          <a:blip r:embed="rId4"/>
          <a:stretch/>
        </p:blipFill>
        <p:spPr>
          <a:xfrm>
            <a:off x="1749240" y="486000"/>
            <a:ext cx="1575720" cy="1952280"/>
          </a:xfrm>
          <a:prstGeom prst="rect">
            <a:avLst/>
          </a:prstGeom>
          <a:ln w="0">
            <a:noFill/>
          </a:ln>
        </p:spPr>
      </p:pic>
      <p:pic>
        <p:nvPicPr>
          <p:cNvPr id="46" name="Immagine 8"/>
          <p:cNvPicPr/>
          <p:nvPr/>
        </p:nvPicPr>
        <p:blipFill>
          <a:blip r:embed="rId5"/>
          <a:stretch/>
        </p:blipFill>
        <p:spPr>
          <a:xfrm>
            <a:off x="5626080" y="782640"/>
            <a:ext cx="3862800" cy="123264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3"/>
          <p:cNvSpPr/>
          <p:nvPr/>
        </p:nvSpPr>
        <p:spPr>
          <a:xfrm>
            <a:off x="6828480" y="3456720"/>
            <a:ext cx="7964280" cy="38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2010" b="1" strike="noStrike" spc="-1">
                <a:solidFill>
                  <a:srgbClr val="40A629"/>
                </a:solidFill>
                <a:latin typeface="SF Pro Text"/>
                <a:ea typeface="SF Pro Text"/>
              </a:rPr>
              <a:t>CALENDARIO DI APERTURA AL PUBBLICO: ANNO 2026</a:t>
            </a:r>
            <a:endParaRPr lang="it-IT" sz="2010" b="0" strike="noStrike" spc="-1">
              <a:latin typeface="Arial"/>
            </a:endParaRPr>
          </a:p>
        </p:txBody>
      </p:sp>
      <p:sp>
        <p:nvSpPr>
          <p:cNvPr id="48" name="CustomShape 4"/>
          <p:cNvSpPr/>
          <p:nvPr/>
        </p:nvSpPr>
        <p:spPr>
          <a:xfrm>
            <a:off x="6624000" y="3848760"/>
            <a:ext cx="8204760" cy="439524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40A62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CustomShape 5"/>
          <p:cNvSpPr/>
          <p:nvPr/>
        </p:nvSpPr>
        <p:spPr>
          <a:xfrm>
            <a:off x="10032840" y="8283240"/>
            <a:ext cx="1521360" cy="391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2010" b="1" strike="noStrike" spc="-1">
                <a:solidFill>
                  <a:srgbClr val="40A629"/>
                </a:solidFill>
                <a:latin typeface="SF Pro Text"/>
                <a:ea typeface="SF Pro Text"/>
              </a:rPr>
              <a:t>RECAPITI</a:t>
            </a:r>
            <a:endParaRPr lang="it-IT" sz="2010" b="0" strike="noStrike" spc="-1">
              <a:latin typeface="Arial"/>
            </a:endParaRPr>
          </a:p>
        </p:txBody>
      </p:sp>
      <p:sp>
        <p:nvSpPr>
          <p:cNvPr id="50" name="CustomShape 6"/>
          <p:cNvSpPr/>
          <p:nvPr/>
        </p:nvSpPr>
        <p:spPr>
          <a:xfrm>
            <a:off x="6552000" y="8670240"/>
            <a:ext cx="8276760" cy="126396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40A62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CustomShape 7"/>
          <p:cNvSpPr/>
          <p:nvPr/>
        </p:nvSpPr>
        <p:spPr>
          <a:xfrm>
            <a:off x="215280" y="10051920"/>
            <a:ext cx="14641560" cy="264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170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Realizzato con il contributo congiunto di Unione Europea, Stato Italiano e Regione Piemonte nell’ambito del Programma di sviluppo rurale 2014-2020 – Operazione 1.2.1, Azione 2</a:t>
            </a:r>
            <a:endParaRPr lang="it-IT" sz="1170" b="0" strike="noStrike" spc="-1">
              <a:latin typeface="Arial"/>
            </a:endParaRPr>
          </a:p>
        </p:txBody>
      </p:sp>
      <p:sp>
        <p:nvSpPr>
          <p:cNvPr id="52" name="CustomShape 8"/>
          <p:cNvSpPr/>
          <p:nvPr/>
        </p:nvSpPr>
        <p:spPr>
          <a:xfrm>
            <a:off x="7062120" y="8903160"/>
            <a:ext cx="7173360" cy="340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779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Tel: 0173-960007 cell:349.8372690 dott.for.Stefano Rapallino</a:t>
            </a:r>
            <a:endParaRPr lang="it-IT" sz="1779" b="0" strike="noStrike" spc="-1">
              <a:latin typeface="Arial"/>
            </a:endParaRPr>
          </a:p>
        </p:txBody>
      </p:sp>
      <p:sp>
        <p:nvSpPr>
          <p:cNvPr id="53" name="CustomShape 9"/>
          <p:cNvSpPr/>
          <p:nvPr/>
        </p:nvSpPr>
        <p:spPr>
          <a:xfrm>
            <a:off x="7452000" y="9314640"/>
            <a:ext cx="6440400" cy="35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779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E-mail:                 monteuroero@pif.piemonte.it</a:t>
            </a:r>
            <a:endParaRPr lang="it-IT" sz="1779" b="0" strike="noStrike" spc="-1">
              <a:latin typeface="Arial"/>
            </a:endParaRPr>
          </a:p>
        </p:txBody>
      </p:sp>
      <p:sp>
        <p:nvSpPr>
          <p:cNvPr id="54" name="CustomShape 10"/>
          <p:cNvSpPr/>
          <p:nvPr/>
        </p:nvSpPr>
        <p:spPr>
          <a:xfrm>
            <a:off x="7294680" y="8965440"/>
            <a:ext cx="7332120" cy="35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779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_________________________________________________________</a:t>
            </a:r>
            <a:endParaRPr lang="it-IT" sz="1779" b="0" strike="noStrike" spc="-1">
              <a:latin typeface="Arial"/>
            </a:endParaRPr>
          </a:p>
        </p:txBody>
      </p:sp>
      <p:sp>
        <p:nvSpPr>
          <p:cNvPr id="55" name="CustomShape 11"/>
          <p:cNvSpPr/>
          <p:nvPr/>
        </p:nvSpPr>
        <p:spPr>
          <a:xfrm>
            <a:off x="9118800" y="7914240"/>
            <a:ext cx="3565080" cy="28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340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Orario:     8,30–13,30 e 14,00-16,00</a:t>
            </a:r>
            <a:endParaRPr lang="it-IT" sz="1340" b="0" strike="noStrike" spc="-1">
              <a:latin typeface="Arial"/>
            </a:endParaRPr>
          </a:p>
        </p:txBody>
      </p:sp>
      <p:pic>
        <p:nvPicPr>
          <p:cNvPr id="56" name="Immagine 24"/>
          <p:cNvPicPr/>
          <p:nvPr/>
        </p:nvPicPr>
        <p:blipFill>
          <a:blip r:embed="rId6"/>
          <a:stretch/>
        </p:blipFill>
        <p:spPr>
          <a:xfrm>
            <a:off x="10806840" y="703800"/>
            <a:ext cx="3632760" cy="1416240"/>
          </a:xfrm>
          <a:prstGeom prst="rect">
            <a:avLst/>
          </a:prstGeom>
          <a:ln w="0">
            <a:noFill/>
          </a:ln>
        </p:spPr>
      </p:pic>
      <p:sp>
        <p:nvSpPr>
          <p:cNvPr id="57" name="CustomShape 12"/>
          <p:cNvSpPr/>
          <p:nvPr/>
        </p:nvSpPr>
        <p:spPr>
          <a:xfrm>
            <a:off x="7317360" y="9382680"/>
            <a:ext cx="6836400" cy="357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779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_________________________________________________________</a:t>
            </a:r>
            <a:endParaRPr lang="it-IT" sz="1779" b="0" strike="noStrike" spc="-1">
              <a:latin typeface="Arial"/>
            </a:endParaRPr>
          </a:p>
        </p:txBody>
      </p:sp>
      <p:sp>
        <p:nvSpPr>
          <p:cNvPr id="58" name="CustomShape 13"/>
          <p:cNvSpPr/>
          <p:nvPr/>
        </p:nvSpPr>
        <p:spPr>
          <a:xfrm>
            <a:off x="9118800" y="7670520"/>
            <a:ext cx="3565080" cy="28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340" b="1" strike="noStrike" spc="-1">
                <a:solidFill>
                  <a:srgbClr val="000000"/>
                </a:solidFill>
                <a:latin typeface="SF Pro Text"/>
                <a:ea typeface="SF Pro Text"/>
              </a:rPr>
              <a:t>Presso il Comune di Monteu Roero, piazza Roma 5</a:t>
            </a:r>
            <a:endParaRPr lang="it-IT" sz="1340" b="0" strike="noStrike" spc="-1">
              <a:latin typeface="Arial"/>
            </a:endParaRPr>
          </a:p>
        </p:txBody>
      </p:sp>
      <p:sp>
        <p:nvSpPr>
          <p:cNvPr id="59" name="CustomShape 10"/>
          <p:cNvSpPr/>
          <p:nvPr/>
        </p:nvSpPr>
        <p:spPr>
          <a:xfrm>
            <a:off x="483840" y="8325720"/>
            <a:ext cx="5935680" cy="1574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0" name="Immagine 59"/>
          <p:cNvPicPr/>
          <p:nvPr/>
        </p:nvPicPr>
        <p:blipFill>
          <a:blip r:embed="rId7"/>
          <a:stretch/>
        </p:blipFill>
        <p:spPr>
          <a:xfrm>
            <a:off x="6984000" y="4092120"/>
            <a:ext cx="7559640" cy="3545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78</Words>
  <Application>Microsoft Office PowerPoint</Application>
  <PresentationFormat>Personalizzato</PresentationFormat>
  <Paragraphs>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SF Pro Text</vt:lpstr>
      <vt:lpstr>Times New Roman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subject/>
  <dc:creator>Utente di Microsoft Office</dc:creator>
  <dc:description/>
  <cp:lastModifiedBy>segreteria</cp:lastModifiedBy>
  <cp:revision>49</cp:revision>
  <cp:lastPrinted>2022-01-19T11:29:36Z</cp:lastPrinted>
  <dcterms:created xsi:type="dcterms:W3CDTF">2018-01-19T12:57:19Z</dcterms:created>
  <dcterms:modified xsi:type="dcterms:W3CDTF">2026-01-20T10:21:25Z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false</vt:bool>
  </property>
  <property fmtid="{D5CDD505-2E9C-101B-9397-08002B2CF9AE}" pid="4" name="LinksUpToDate">
    <vt:bool>false</vt:bool>
  </property>
  <property fmtid="{D5CDD505-2E9C-101B-9397-08002B2CF9AE}" pid="5" name="MMClips">
    <vt:i4>0</vt:i4>
  </property>
  <property fmtid="{D5CDD505-2E9C-101B-9397-08002B2CF9AE}" pid="6" name="Notes">
    <vt:i4>1</vt:i4>
  </property>
  <property fmtid="{D5CDD505-2E9C-101B-9397-08002B2CF9AE}" pid="7" name="PresentationFormat">
    <vt:lpwstr>Personalizzato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1</vt:i4>
  </property>
</Properties>
</file>